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394" r:id="rId4"/>
    <p:sldId id="345" r:id="rId5"/>
    <p:sldId id="344" r:id="rId6"/>
    <p:sldId id="346" r:id="rId7"/>
    <p:sldId id="343" r:id="rId8"/>
    <p:sldId id="256" r:id="rId9"/>
    <p:sldId id="258" r:id="rId10"/>
    <p:sldId id="259" r:id="rId11"/>
    <p:sldId id="347" r:id="rId12"/>
    <p:sldId id="267" r:id="rId13"/>
    <p:sldId id="348" r:id="rId14"/>
    <p:sldId id="349" r:id="rId15"/>
    <p:sldId id="351" r:id="rId16"/>
    <p:sldId id="271" r:id="rId17"/>
    <p:sldId id="376" r:id="rId18"/>
    <p:sldId id="352" r:id="rId19"/>
    <p:sldId id="273" r:id="rId20"/>
    <p:sldId id="294" r:id="rId21"/>
    <p:sldId id="274" r:id="rId22"/>
    <p:sldId id="275" r:id="rId23"/>
    <p:sldId id="276" r:id="rId24"/>
    <p:sldId id="317" r:id="rId25"/>
    <p:sldId id="321" r:id="rId26"/>
    <p:sldId id="322" r:id="rId27"/>
    <p:sldId id="358" r:id="rId28"/>
    <p:sldId id="359" r:id="rId29"/>
    <p:sldId id="323" r:id="rId30"/>
    <p:sldId id="327" r:id="rId31"/>
    <p:sldId id="328" r:id="rId32"/>
    <p:sldId id="360" r:id="rId33"/>
    <p:sldId id="329" r:id="rId34"/>
    <p:sldId id="330" r:id="rId35"/>
    <p:sldId id="331" r:id="rId36"/>
    <p:sldId id="335" r:id="rId37"/>
    <p:sldId id="336" r:id="rId38"/>
    <p:sldId id="337" r:id="rId39"/>
    <p:sldId id="338" r:id="rId40"/>
    <p:sldId id="339" r:id="rId41"/>
    <p:sldId id="340" r:id="rId42"/>
    <p:sldId id="362" r:id="rId43"/>
    <p:sldId id="341" r:id="rId44"/>
    <p:sldId id="298" r:id="rId45"/>
    <p:sldId id="364" r:id="rId46"/>
    <p:sldId id="299" r:id="rId47"/>
    <p:sldId id="291" r:id="rId48"/>
    <p:sldId id="365" r:id="rId49"/>
    <p:sldId id="292" r:id="rId50"/>
    <p:sldId id="366" r:id="rId51"/>
    <p:sldId id="304" r:id="rId52"/>
    <p:sldId id="305" r:id="rId53"/>
    <p:sldId id="306" r:id="rId54"/>
    <p:sldId id="307" r:id="rId55"/>
    <p:sldId id="308" r:id="rId56"/>
    <p:sldId id="293" r:id="rId57"/>
    <p:sldId id="367" r:id="rId58"/>
    <p:sldId id="311" r:id="rId59"/>
    <p:sldId id="313" r:id="rId60"/>
    <p:sldId id="314" r:id="rId61"/>
    <p:sldId id="373" r:id="rId62"/>
    <p:sldId id="374" r:id="rId63"/>
    <p:sldId id="368" r:id="rId64"/>
    <p:sldId id="371" r:id="rId65"/>
    <p:sldId id="372" r:id="rId66"/>
    <p:sldId id="278" r:id="rId67"/>
    <p:sldId id="375" r:id="rId68"/>
    <p:sldId id="281" r:id="rId69"/>
    <p:sldId id="284" r:id="rId70"/>
    <p:sldId id="285" r:id="rId71"/>
    <p:sldId id="377" r:id="rId72"/>
    <p:sldId id="286" r:id="rId73"/>
    <p:sldId id="288" r:id="rId74"/>
    <p:sldId id="378" r:id="rId75"/>
    <p:sldId id="289" r:id="rId76"/>
    <p:sldId id="381" r:id="rId77"/>
    <p:sldId id="380" r:id="rId78"/>
    <p:sldId id="295" r:id="rId79"/>
    <p:sldId id="382" r:id="rId80"/>
    <p:sldId id="383" r:id="rId81"/>
    <p:sldId id="384" r:id="rId82"/>
    <p:sldId id="385" r:id="rId83"/>
    <p:sldId id="386" r:id="rId84"/>
    <p:sldId id="387" r:id="rId85"/>
    <p:sldId id="388" r:id="rId86"/>
    <p:sldId id="389" r:id="rId87"/>
    <p:sldId id="390" r:id="rId88"/>
    <p:sldId id="392" r:id="rId89"/>
    <p:sldId id="393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4660"/>
  </p:normalViewPr>
  <p:slideViewPr>
    <p:cSldViewPr>
      <p:cViewPr varScale="1">
        <p:scale>
          <a:sx n="69" d="100"/>
          <a:sy n="69" d="100"/>
        </p:scale>
        <p:origin x="-1240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C087-1C53-47C4-B575-A2B72A952A48}" type="datetimeFigureOut">
              <a:rPr lang="en-US" smtClean="0"/>
              <a:t>7/30/2015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97E2-B6B5-4926-B879-DAD39AC87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022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C087-1C53-47C4-B575-A2B72A952A48}" type="datetimeFigureOut">
              <a:rPr lang="en-US" smtClean="0"/>
              <a:t>7/30/2015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97E2-B6B5-4926-B879-DAD39AC87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61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C087-1C53-47C4-B575-A2B72A952A48}" type="datetimeFigureOut">
              <a:rPr lang="en-US" smtClean="0"/>
              <a:t>7/30/2015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97E2-B6B5-4926-B879-DAD39AC87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128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C087-1C53-47C4-B575-A2B72A952A48}" type="datetimeFigureOut">
              <a:rPr lang="en-US" smtClean="0"/>
              <a:t>7/30/2015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97E2-B6B5-4926-B879-DAD39AC87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802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C087-1C53-47C4-B575-A2B72A952A48}" type="datetimeFigureOut">
              <a:rPr lang="en-US" smtClean="0"/>
              <a:t>7/30/2015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97E2-B6B5-4926-B879-DAD39AC87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041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C087-1C53-47C4-B575-A2B72A952A48}" type="datetimeFigureOut">
              <a:rPr lang="en-US" smtClean="0"/>
              <a:t>7/30/2015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97E2-B6B5-4926-B879-DAD39AC87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97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C087-1C53-47C4-B575-A2B72A952A48}" type="datetimeFigureOut">
              <a:rPr lang="en-US" smtClean="0"/>
              <a:t>7/30/2015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97E2-B6B5-4926-B879-DAD39AC87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18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C087-1C53-47C4-B575-A2B72A952A48}" type="datetimeFigureOut">
              <a:rPr lang="en-US" smtClean="0"/>
              <a:t>7/30/2015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97E2-B6B5-4926-B879-DAD39AC87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34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C087-1C53-47C4-B575-A2B72A952A48}" type="datetimeFigureOut">
              <a:rPr lang="en-US" smtClean="0"/>
              <a:t>7/30/2015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97E2-B6B5-4926-B879-DAD39AC87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749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C087-1C53-47C4-B575-A2B72A952A48}" type="datetimeFigureOut">
              <a:rPr lang="en-US" smtClean="0"/>
              <a:t>7/30/2015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97E2-B6B5-4926-B879-DAD39AC87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998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C087-1C53-47C4-B575-A2B72A952A48}" type="datetimeFigureOut">
              <a:rPr lang="en-US" smtClean="0"/>
              <a:t>7/30/2015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97E2-B6B5-4926-B879-DAD39AC87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49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4C087-1C53-47C4-B575-A2B72A952A48}" type="datetimeFigureOut">
              <a:rPr lang="en-US" smtClean="0"/>
              <a:t>7/30/2015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097E2-B6B5-4926-B879-DAD39AC87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35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7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3" y="1303506"/>
            <a:ext cx="7455567" cy="34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7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57300" y="502027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</a:t>
            </a:r>
            <a:r>
              <a:rPr lang="en-US" sz="5400" dirty="0" smtClean="0">
                <a:latin typeface="Juice ITC" panose="04040403040A02020202" pitchFamily="82" charset="0"/>
              </a:rPr>
              <a:t> – Television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55688"/>
            <a:ext cx="4648200" cy="406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43000"/>
            <a:ext cx="5041446" cy="33295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1023" y="4792045"/>
            <a:ext cx="7175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3rd Place</a:t>
            </a:r>
            <a:r>
              <a:rPr lang="en-US" sz="5400" dirty="0" smtClean="0">
                <a:latin typeface="Juice ITC" panose="04040403040A02020202" pitchFamily="82" charset="0"/>
              </a:rPr>
              <a:t> – Brochure</a:t>
            </a:r>
          </a:p>
        </p:txBody>
      </p:sp>
    </p:spTree>
    <p:extLst>
      <p:ext uri="{BB962C8B-B14F-4D97-AF65-F5344CB8AC3E}">
        <p14:creationId xmlns:p14="http://schemas.microsoft.com/office/powerpoint/2010/main" val="194597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97629"/>
            <a:ext cx="4339793" cy="39196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7300" y="502027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1st Place</a:t>
            </a:r>
            <a:r>
              <a:rPr lang="en-US" sz="5400" dirty="0" smtClean="0">
                <a:latin typeface="Juice ITC" panose="04040403040A02020202" pitchFamily="82" charset="0"/>
              </a:rPr>
              <a:t> – Photo </a:t>
            </a:r>
          </a:p>
        </p:txBody>
      </p:sp>
    </p:spTree>
    <p:extLst>
      <p:ext uri="{BB962C8B-B14F-4D97-AF65-F5344CB8AC3E}">
        <p14:creationId xmlns:p14="http://schemas.microsoft.com/office/powerpoint/2010/main" val="319755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336600"/>
            <a:ext cx="4718015" cy="12777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7646" y="3383314"/>
            <a:ext cx="678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–</a:t>
            </a:r>
            <a:r>
              <a:rPr lang="en-US" sz="5400" dirty="0" smtClean="0">
                <a:latin typeface="Juice ITC" panose="04040403040A02020202" pitchFamily="82" charset="0"/>
              </a:rPr>
              <a:t> Radio 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– </a:t>
            </a:r>
            <a:r>
              <a:rPr lang="en-US" sz="5400" dirty="0" smtClean="0">
                <a:latin typeface="Juice ITC" panose="04040403040A02020202" pitchFamily="82" charset="0"/>
              </a:rPr>
              <a:t>Promotional Poster 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</a:t>
            </a:r>
            <a:r>
              <a:rPr lang="en-US" sz="5400" dirty="0" smtClean="0">
                <a:latin typeface="Juice ITC" panose="04040403040A02020202" pitchFamily="82" charset="0"/>
              </a:rPr>
              <a:t> – T-Shirt</a:t>
            </a: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3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82" y="762000"/>
            <a:ext cx="3210127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1278" y="4168145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</a:t>
            </a:r>
            <a:r>
              <a:rPr lang="en-US" sz="5400" dirty="0" smtClean="0">
                <a:latin typeface="Juice ITC" panose="04040403040A02020202" pitchFamily="82" charset="0"/>
              </a:rPr>
              <a:t> – Outdoor Advertisement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- </a:t>
            </a:r>
            <a:r>
              <a:rPr lang="en-US" sz="5400" dirty="0" smtClean="0">
                <a:latin typeface="Juice ITC" panose="04040403040A02020202" pitchFamily="82" charset="0"/>
              </a:rPr>
              <a:t> Tickets &amp; Invitations </a:t>
            </a:r>
            <a:endParaRPr lang="en-US" sz="5400" b="1" dirty="0" smtClean="0">
              <a:latin typeface="Juice ITC" panose="0404040304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4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742" y="1058830"/>
            <a:ext cx="5579608" cy="20733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1278" y="4168145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2nd Place</a:t>
            </a:r>
            <a:r>
              <a:rPr lang="en-US" sz="5400" dirty="0" smtClean="0">
                <a:latin typeface="Juice ITC" panose="04040403040A02020202" pitchFamily="82" charset="0"/>
              </a:rPr>
              <a:t> – PR / Media Campaign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- </a:t>
            </a:r>
            <a:r>
              <a:rPr lang="en-US" sz="5400" dirty="0" smtClean="0">
                <a:latin typeface="Juice ITC" panose="04040403040A02020202" pitchFamily="82" charset="0"/>
              </a:rPr>
              <a:t> Website </a:t>
            </a:r>
            <a:endParaRPr lang="en-US" sz="5400" b="1" dirty="0" smtClean="0">
              <a:latin typeface="Juice ITC" panose="0404040304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56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742" y="1058830"/>
            <a:ext cx="5579608" cy="20733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0073" y="3983689"/>
            <a:ext cx="71369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1st Place - </a:t>
            </a:r>
            <a:r>
              <a:rPr lang="en-US" sz="5400" dirty="0" smtClean="0">
                <a:latin typeface="Juice ITC" panose="04040403040A02020202" pitchFamily="82" charset="0"/>
              </a:rPr>
              <a:t> Tickets &amp; Invitations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– </a:t>
            </a:r>
            <a:r>
              <a:rPr lang="en-US" sz="5400" dirty="0" smtClean="0">
                <a:latin typeface="Juice ITC" panose="04040403040A02020202" pitchFamily="82" charset="0"/>
              </a:rPr>
              <a:t>Program / Event Guide</a:t>
            </a: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  <a:p>
            <a:pPr algn="ctr"/>
            <a:r>
              <a:rPr lang="en-US" sz="5400" dirty="0" smtClean="0">
                <a:latin typeface="Juice ITC" panose="04040403040A02020202" pitchFamily="82" charset="0"/>
              </a:rPr>
              <a:t> </a:t>
            </a:r>
            <a:endParaRPr lang="en-US" sz="5400" b="1" dirty="0" smtClean="0">
              <a:latin typeface="Juice ITC" panose="0404040304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43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611309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Commemorative Poster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600200"/>
            <a:ext cx="3836987" cy="208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46" y="1206500"/>
            <a:ext cx="5156200" cy="191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1278" y="4168145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Website 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 Television</a:t>
            </a:r>
          </a:p>
        </p:txBody>
      </p:sp>
    </p:spTree>
    <p:extLst>
      <p:ext uri="{BB962C8B-B14F-4D97-AF65-F5344CB8AC3E}">
        <p14:creationId xmlns:p14="http://schemas.microsoft.com/office/powerpoint/2010/main" val="1213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46" y="1206500"/>
            <a:ext cx="5156200" cy="191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1278" y="4168145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Social Media 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 Mobile App </a:t>
            </a:r>
          </a:p>
        </p:txBody>
      </p:sp>
    </p:spTree>
    <p:extLst>
      <p:ext uri="{BB962C8B-B14F-4D97-AF65-F5344CB8AC3E}">
        <p14:creationId xmlns:p14="http://schemas.microsoft.com/office/powerpoint/2010/main" val="279841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35" y="914400"/>
            <a:ext cx="4643465" cy="22421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71600" y="3390899"/>
            <a:ext cx="678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</a:t>
            </a:r>
            <a:r>
              <a:rPr lang="en-US" sz="5400" dirty="0" smtClean="0">
                <a:latin typeface="Juice ITC" panose="04040403040A02020202" pitchFamily="82" charset="0"/>
              </a:rPr>
              <a:t> – Sponsor Program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</a:t>
            </a:r>
            <a:r>
              <a:rPr lang="en-US" sz="5400" dirty="0" smtClean="0">
                <a:latin typeface="Juice ITC" panose="04040403040A02020202" pitchFamily="82" charset="0"/>
              </a:rPr>
              <a:t> – Website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</a:t>
            </a:r>
            <a:r>
              <a:rPr lang="en-US" sz="5400" dirty="0" smtClean="0">
                <a:latin typeface="Juice ITC" panose="04040403040A02020202" pitchFamily="82" charset="0"/>
              </a:rPr>
              <a:t> - Brochure</a:t>
            </a:r>
            <a:endParaRPr lang="en-US" sz="5400" dirty="0">
              <a:latin typeface="Juice ITC" panose="0404040304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64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3965" y="4616428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 </a:t>
            </a:r>
            <a:r>
              <a:rPr lang="en-US" sz="4800" dirty="0" smtClean="0">
                <a:latin typeface="Juice ITC" panose="04040403040A02020202" pitchFamily="82" charset="0"/>
              </a:rPr>
              <a:t>Community Outreach Program  </a:t>
            </a:r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87" y="906911"/>
            <a:ext cx="4754355" cy="237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3965" y="4616428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 Brochure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830" y="1065502"/>
            <a:ext cx="367787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728838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 Brochure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105" y="1065502"/>
            <a:ext cx="370332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9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579112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Promotional Poster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6" y="1442763"/>
            <a:ext cx="6035040" cy="179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2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865" y="4258634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T-Shirt</a:t>
            </a:r>
          </a:p>
          <a:p>
            <a:pPr algn="ctr"/>
            <a:r>
              <a:rPr lang="en-US" sz="5400" b="1" dirty="0">
                <a:latin typeface="Juice ITC" panose="04040403040A02020202" pitchFamily="82" charset="0"/>
              </a:rPr>
              <a:t>1</a:t>
            </a:r>
            <a:r>
              <a:rPr lang="en-US" sz="5400" b="1" baseline="30000" dirty="0">
                <a:latin typeface="Juice ITC" panose="04040403040A02020202" pitchFamily="82" charset="0"/>
              </a:rPr>
              <a:t>st</a:t>
            </a:r>
            <a:r>
              <a:rPr lang="en-US" sz="5400" b="1" dirty="0">
                <a:latin typeface="Juice ITC" panose="04040403040A02020202" pitchFamily="82" charset="0"/>
              </a:rPr>
              <a:t> Place</a:t>
            </a:r>
            <a:r>
              <a:rPr lang="en-US" sz="5400" dirty="0" smtClean="0">
                <a:latin typeface="Juice ITC" panose="04040403040A02020202" pitchFamily="82" charset="0"/>
              </a:rPr>
              <a:t> – </a:t>
            </a:r>
            <a:r>
              <a:rPr lang="en-US" sz="5400" dirty="0" smtClean="0">
                <a:latin typeface="Juice ITC" panose="04040403040A02020202" pitchFamily="82" charset="0"/>
              </a:rPr>
              <a:t>Commemorative Poster </a:t>
            </a:r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346" y="1387145"/>
            <a:ext cx="5486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7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865" y="3672035"/>
            <a:ext cx="678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Outdoor Advertisement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b="1" dirty="0">
                <a:latin typeface="Juice ITC" panose="04040403040A02020202" pitchFamily="82" charset="0"/>
              </a:rPr>
              <a:t>Place</a:t>
            </a:r>
            <a:r>
              <a:rPr lang="en-US" sz="5400" dirty="0" smtClean="0">
                <a:latin typeface="Juice ITC" panose="04040403040A02020202" pitchFamily="82" charset="0"/>
              </a:rPr>
              <a:t> – Photo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b="1" dirty="0">
                <a:latin typeface="Juice ITC" panose="04040403040A02020202" pitchFamily="82" charset="0"/>
              </a:rPr>
              <a:t>Place</a:t>
            </a:r>
            <a:r>
              <a:rPr lang="en-US" sz="5400" dirty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– Promotional Item </a:t>
            </a: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03" y="960120"/>
            <a:ext cx="2818323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0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865" y="487680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Television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92" y="1125477"/>
            <a:ext cx="5817108" cy="22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9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865" y="4809082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Program/Event Guide</a:t>
            </a: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04" y="1260838"/>
            <a:ext cx="3657600" cy="202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5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0805" y="3522025"/>
            <a:ext cx="73515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T-Shirt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 </a:t>
            </a:r>
            <a:r>
              <a:rPr lang="en-US" sz="5400" b="1" dirty="0">
                <a:latin typeface="Juice ITC" panose="04040403040A02020202" pitchFamily="82" charset="0"/>
              </a:rPr>
              <a:t>Place </a:t>
            </a:r>
            <a:r>
              <a:rPr lang="en-US" sz="5400" dirty="0" smtClean="0">
                <a:latin typeface="Juice ITC" panose="04040403040A02020202" pitchFamily="82" charset="0"/>
              </a:rPr>
              <a:t>– Outdoor Advertisement</a:t>
            </a:r>
          </a:p>
          <a:p>
            <a:pPr algn="ctr"/>
            <a:r>
              <a:rPr lang="en-US" sz="5400" b="1" dirty="0">
                <a:latin typeface="Juice ITC" panose="04040403040A02020202" pitchFamily="82" charset="0"/>
              </a:rPr>
              <a:t>2</a:t>
            </a:r>
            <a:r>
              <a:rPr lang="en-US" sz="5400" b="1" baseline="30000" dirty="0">
                <a:latin typeface="Juice ITC" panose="04040403040A02020202" pitchFamily="82" charset="0"/>
              </a:rPr>
              <a:t>nd</a:t>
            </a:r>
            <a:r>
              <a:rPr lang="en-US" sz="5400" b="1" dirty="0">
                <a:latin typeface="Juice ITC" panose="04040403040A02020202" pitchFamily="82" charset="0"/>
              </a:rPr>
              <a:t>  </a:t>
            </a:r>
            <a:r>
              <a:rPr lang="en-US" sz="5400" b="1" dirty="0" smtClean="0">
                <a:latin typeface="Juice ITC" panose="04040403040A02020202" pitchFamily="82" charset="0"/>
              </a:rPr>
              <a:t>Place – </a:t>
            </a:r>
            <a:r>
              <a:rPr lang="en-US" sz="5400" dirty="0" smtClean="0">
                <a:latin typeface="Juice ITC" panose="04040403040A02020202" pitchFamily="82" charset="0"/>
              </a:rPr>
              <a:t>Commemorative Poster </a:t>
            </a:r>
          </a:p>
          <a:p>
            <a:pPr algn="ctr"/>
            <a:r>
              <a:rPr lang="en-US" sz="5400" dirty="0" smtClean="0">
                <a:latin typeface="Juice ITC" panose="04040403040A02020202" pitchFamily="82" charset="0"/>
              </a:rPr>
              <a:t> </a:t>
            </a: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04" y="1260838"/>
            <a:ext cx="3657600" cy="202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1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865" y="4049948"/>
            <a:ext cx="678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Social Media</a:t>
            </a:r>
          </a:p>
          <a:p>
            <a:pPr algn="ctr"/>
            <a:r>
              <a:rPr lang="en-US" sz="5400" b="1" dirty="0">
                <a:latin typeface="Juice ITC" panose="04040403040A02020202" pitchFamily="82" charset="0"/>
              </a:rPr>
              <a:t>1</a:t>
            </a:r>
            <a:r>
              <a:rPr lang="en-US" sz="5400" b="1" baseline="30000" dirty="0">
                <a:latin typeface="Juice ITC" panose="04040403040A02020202" pitchFamily="82" charset="0"/>
              </a:rPr>
              <a:t>st</a:t>
            </a:r>
            <a:r>
              <a:rPr lang="en-US" sz="5400" b="1" dirty="0">
                <a:latin typeface="Juice ITC" panose="04040403040A02020202" pitchFamily="82" charset="0"/>
              </a:rPr>
              <a:t>  Place </a:t>
            </a:r>
            <a:r>
              <a:rPr lang="en-US" sz="5400" dirty="0" smtClean="0">
                <a:latin typeface="Juice ITC" panose="04040403040A02020202" pitchFamily="82" charset="0"/>
              </a:rPr>
              <a:t>– Television </a:t>
            </a: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04" y="1260838"/>
            <a:ext cx="3657600" cy="202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3965" y="811448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8" y="1418000"/>
            <a:ext cx="5512522" cy="29665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96865" y="4778286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</a:t>
            </a:r>
            <a:r>
              <a:rPr lang="en-US" sz="5400" dirty="0" smtClean="0">
                <a:latin typeface="Juice ITC" panose="04040403040A02020202" pitchFamily="82" charset="0"/>
              </a:rPr>
              <a:t> – Outdoor Advertisement</a:t>
            </a:r>
          </a:p>
        </p:txBody>
      </p:sp>
    </p:spTree>
    <p:extLst>
      <p:ext uri="{BB962C8B-B14F-4D97-AF65-F5344CB8AC3E}">
        <p14:creationId xmlns:p14="http://schemas.microsoft.com/office/powerpoint/2010/main" val="362520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41331" y="8001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41332" y="4809082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Educational Program </a:t>
            </a: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864998"/>
            <a:ext cx="3569154" cy="34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0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865" y="4809082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Brochure </a:t>
            </a: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638" y="1066800"/>
            <a:ext cx="2337816" cy="283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5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865" y="4809082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Website</a:t>
            </a: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3292364" cy="274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1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865" y="4809082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Program/Event Guide</a:t>
            </a: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765" y="808330"/>
            <a:ext cx="1600000" cy="3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4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865" y="3810000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 Social Media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b="1" dirty="0" smtClean="0">
                <a:latin typeface="Juice ITC" panose="04040403040A02020202" pitchFamily="82" charset="0"/>
              </a:rPr>
              <a:t>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Brochure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35818"/>
            <a:ext cx="2381250" cy="238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84934"/>
            <a:ext cx="2346782" cy="248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4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63980" y="4086891"/>
            <a:ext cx="678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Website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– </a:t>
            </a:r>
            <a:r>
              <a:rPr lang="en-US" sz="5400" dirty="0" smtClean="0">
                <a:latin typeface="Juice ITC" panose="04040403040A02020202" pitchFamily="82" charset="0"/>
              </a:rPr>
              <a:t>Television </a:t>
            </a:r>
            <a:endParaRPr lang="en-US" sz="5400" b="1" dirty="0" smtClean="0">
              <a:latin typeface="Juice ITC" panose="04040403040A02020202" pitchFamily="82" charset="0"/>
            </a:endParaRP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066800"/>
            <a:ext cx="3261360" cy="273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2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63730" y="4191000"/>
            <a:ext cx="678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Program/Event </a:t>
            </a:r>
            <a:r>
              <a:rPr lang="en-US" sz="5400" dirty="0" smtClean="0">
                <a:latin typeface="Juice ITC" panose="04040403040A02020202" pitchFamily="82" charset="0"/>
              </a:rPr>
              <a:t>Guide</a:t>
            </a:r>
          </a:p>
          <a:p>
            <a:pPr algn="ctr"/>
            <a:r>
              <a:rPr lang="en-US" sz="5400" b="1" dirty="0">
                <a:latin typeface="Juice ITC" panose="04040403040A02020202" pitchFamily="82" charset="0"/>
              </a:rPr>
              <a:t>1</a:t>
            </a:r>
            <a:r>
              <a:rPr lang="en-US" sz="5400" b="1" baseline="30000" dirty="0">
                <a:latin typeface="Juice ITC" panose="04040403040A02020202" pitchFamily="82" charset="0"/>
              </a:rPr>
              <a:t>st</a:t>
            </a:r>
            <a:r>
              <a:rPr lang="en-US" sz="5400" b="1" dirty="0">
                <a:latin typeface="Juice ITC" panose="04040403040A02020202" pitchFamily="82" charset="0"/>
              </a:rPr>
              <a:t> Place </a:t>
            </a:r>
            <a:r>
              <a:rPr lang="en-US" sz="5400" dirty="0">
                <a:latin typeface="Juice ITC" panose="04040403040A02020202" pitchFamily="82" charset="0"/>
              </a:rPr>
              <a:t>–</a:t>
            </a:r>
            <a:r>
              <a:rPr lang="en-US" sz="5400" b="1" dirty="0">
                <a:latin typeface="Juice ITC" panose="04040403040A02020202" pitchFamily="82" charset="0"/>
              </a:rPr>
              <a:t> </a:t>
            </a:r>
            <a:r>
              <a:rPr lang="en-US" sz="5400" dirty="0">
                <a:latin typeface="Juice ITC" panose="04040403040A02020202" pitchFamily="82" charset="0"/>
              </a:rPr>
              <a:t>Educational Program</a:t>
            </a: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796636"/>
            <a:ext cx="4127661" cy="1896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28" y="2693129"/>
            <a:ext cx="5661236" cy="158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0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865" y="4809082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Photo</a:t>
            </a: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901056"/>
            <a:ext cx="2642733" cy="392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0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3466000"/>
            <a:ext cx="678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Photo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 Social Media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 Outdoor Advertisement</a:t>
            </a:r>
            <a:endParaRPr lang="en-US" sz="5400" b="1" dirty="0" smtClean="0">
              <a:latin typeface="Juice ITC" panose="04040403040A02020202" pitchFamily="82" charset="0"/>
            </a:endParaRP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46" y="860977"/>
            <a:ext cx="2413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4185000"/>
            <a:ext cx="678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b="1" dirty="0">
                <a:latin typeface="Juice ITC" panose="04040403040A02020202" pitchFamily="82" charset="0"/>
              </a:rPr>
              <a:t>Place </a:t>
            </a:r>
            <a:r>
              <a:rPr lang="en-US" sz="5400" dirty="0" smtClean="0">
                <a:latin typeface="Juice ITC" panose="04040403040A02020202" pitchFamily="82" charset="0"/>
              </a:rPr>
              <a:t>– Photo</a:t>
            </a:r>
            <a:endParaRPr lang="en-US" sz="5400" b="1" dirty="0" smtClean="0">
              <a:latin typeface="Juice ITC" panose="04040403040A02020202" pitchFamily="82" charset="0"/>
            </a:endParaRP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Commemorative Poster</a:t>
            </a: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15" y="806872"/>
            <a:ext cx="1968500" cy="257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0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25415" y="4168145"/>
            <a:ext cx="7124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– </a:t>
            </a:r>
            <a:r>
              <a:rPr lang="en-US" sz="5400" dirty="0" smtClean="0">
                <a:latin typeface="Juice ITC" panose="04040403040A02020202" pitchFamily="82" charset="0"/>
              </a:rPr>
              <a:t>Radio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–  </a:t>
            </a:r>
            <a:r>
              <a:rPr lang="en-US" sz="5400" dirty="0" smtClean="0">
                <a:latin typeface="Juice ITC" panose="04040403040A02020202" pitchFamily="82" charset="0"/>
              </a:rPr>
              <a:t>Outdoor Advertisement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815" y="826773"/>
            <a:ext cx="4533900" cy="340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1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865" y="4809082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Mobile App</a:t>
            </a: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877453"/>
            <a:ext cx="3066973" cy="242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3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8001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1147" y="3585944"/>
            <a:ext cx="75347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Outdoor Advertisement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 Educational Program 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 Promotional Item  </a:t>
            </a: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86" y="800100"/>
            <a:ext cx="2941557" cy="23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5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329411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Radio</a:t>
            </a:r>
            <a:endParaRPr lang="en-US" sz="5400" dirty="0" smtClean="0">
              <a:latin typeface="Juice ITC" panose="04040403040A02020202" pitchFamily="82" charset="0"/>
            </a:endParaRP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– </a:t>
            </a:r>
            <a:r>
              <a:rPr lang="en-US" sz="5400" dirty="0" smtClean="0">
                <a:latin typeface="Juice ITC" panose="04040403040A02020202" pitchFamily="82" charset="0"/>
              </a:rPr>
              <a:t>Educational Program </a:t>
            </a:r>
            <a:endParaRPr lang="en-US" sz="5400" b="1" dirty="0" smtClean="0">
              <a:latin typeface="Juice ITC" panose="04040403040A02020202" pitchFamily="8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010" y="871218"/>
            <a:ext cx="1609072" cy="313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5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865" y="4308345"/>
            <a:ext cx="678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Television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 Program/Event Guide </a:t>
            </a:r>
            <a:endParaRPr lang="en-US" sz="5400" b="1" dirty="0" smtClean="0">
              <a:latin typeface="Juice ITC" panose="04040403040A02020202" pitchFamily="82" charset="0"/>
            </a:endParaRP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010" y="871218"/>
            <a:ext cx="1609072" cy="313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5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611309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Social Media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96" y="1092750"/>
            <a:ext cx="4648200" cy="304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865" y="4628481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Promotional Item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025436"/>
            <a:ext cx="313608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3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611309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PR / Media Campaign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31" y="791807"/>
            <a:ext cx="2417230" cy="360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6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611309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Social Media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29" y="1016142"/>
            <a:ext cx="3033634" cy="324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1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252594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Television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– </a:t>
            </a:r>
            <a:r>
              <a:rPr lang="en-US" sz="5400" dirty="0" smtClean="0">
                <a:latin typeface="Juice ITC" panose="04040403040A02020202" pitchFamily="82" charset="0"/>
              </a:rPr>
              <a:t>T-Shirt </a:t>
            </a:r>
            <a:endParaRPr lang="en-US" sz="5400" b="1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15433"/>
            <a:ext cx="4916434" cy="221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195811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>
                <a:latin typeface="Juice ITC" panose="04040403040A02020202" pitchFamily="82" charset="0"/>
              </a:rPr>
              <a:t> </a:t>
            </a:r>
            <a:r>
              <a:rPr lang="en-US" sz="5400" b="1" dirty="0" smtClean="0">
                <a:latin typeface="Juice ITC" panose="04040403040A02020202" pitchFamily="82" charset="0"/>
              </a:rPr>
              <a:t>Place – </a:t>
            </a:r>
            <a:r>
              <a:rPr lang="en-US" sz="5400" dirty="0" smtClean="0">
                <a:latin typeface="Juice ITC" panose="04040403040A02020202" pitchFamily="82" charset="0"/>
              </a:rPr>
              <a:t>Commemorative Poster</a:t>
            </a:r>
          </a:p>
          <a:p>
            <a:pPr algn="ctr"/>
            <a:r>
              <a:rPr lang="en-US" sz="5400" dirty="0" smtClean="0">
                <a:latin typeface="Juice ITC" panose="04040403040A02020202" pitchFamily="82" charset="0"/>
              </a:rPr>
              <a:t> </a:t>
            </a:r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– </a:t>
            </a:r>
            <a:r>
              <a:rPr lang="en-US" sz="5400" dirty="0" smtClean="0">
                <a:latin typeface="Juice ITC" panose="04040403040A02020202" pitchFamily="82" charset="0"/>
              </a:rPr>
              <a:t>Promotional Poster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15433"/>
            <a:ext cx="4916434" cy="221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1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168145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>
                <a:latin typeface="Juice ITC" panose="04040403040A02020202" pitchFamily="82" charset="0"/>
              </a:rPr>
              <a:t> </a:t>
            </a:r>
            <a:r>
              <a:rPr lang="en-US" sz="5400" b="1" dirty="0" smtClean="0">
                <a:latin typeface="Juice ITC" panose="04040403040A02020202" pitchFamily="82" charset="0"/>
              </a:rPr>
              <a:t>Place – </a:t>
            </a:r>
            <a:r>
              <a:rPr lang="en-US" sz="5400" dirty="0" smtClean="0">
                <a:latin typeface="Juice ITC" panose="04040403040A02020202" pitchFamily="82" charset="0"/>
              </a:rPr>
              <a:t>PR / Media Campaign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– </a:t>
            </a:r>
            <a:r>
              <a:rPr lang="en-US" sz="5400" dirty="0" smtClean="0">
                <a:latin typeface="Juice ITC" panose="04040403040A02020202" pitchFamily="82" charset="0"/>
              </a:rPr>
              <a:t>Promotional Item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815" y="826773"/>
            <a:ext cx="4533900" cy="340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5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168145"/>
            <a:ext cx="678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Website 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– </a:t>
            </a:r>
            <a:r>
              <a:rPr lang="en-US" sz="5400" dirty="0" smtClean="0">
                <a:latin typeface="Juice ITC" panose="04040403040A02020202" pitchFamily="82" charset="0"/>
              </a:rPr>
              <a:t>Radio </a:t>
            </a:r>
          </a:p>
          <a:p>
            <a:pPr algn="ctr"/>
            <a:endParaRPr lang="en-US" sz="5400" b="1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339" y="1059672"/>
            <a:ext cx="4272851" cy="268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9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168145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Volunteer Program 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- </a:t>
            </a:r>
            <a:r>
              <a:rPr lang="en-US" sz="5400" dirty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PR / Media Campaign </a:t>
            </a:r>
            <a:endParaRPr lang="en-US" sz="5400" b="1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339" y="1059672"/>
            <a:ext cx="4272851" cy="268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611309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 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Promotional Item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372" y="866161"/>
            <a:ext cx="3440348" cy="34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6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1472" y="4231245"/>
            <a:ext cx="759414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4800" dirty="0" smtClean="0">
                <a:latin typeface="Juice ITC" panose="04040403040A02020202" pitchFamily="82" charset="0"/>
              </a:rPr>
              <a:t>Community Outreach Program</a:t>
            </a:r>
          </a:p>
          <a:p>
            <a:pPr algn="ctr"/>
            <a:r>
              <a:rPr lang="en-US" sz="4800" b="1" dirty="0" smtClean="0">
                <a:latin typeface="Juice ITC" panose="04040403040A02020202" pitchFamily="82" charset="0"/>
              </a:rPr>
              <a:t>3</a:t>
            </a:r>
            <a:r>
              <a:rPr lang="en-US" sz="48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4800" b="1" dirty="0" smtClean="0">
                <a:latin typeface="Juice ITC" panose="04040403040A02020202" pitchFamily="82" charset="0"/>
              </a:rPr>
              <a:t> Place – </a:t>
            </a:r>
            <a:r>
              <a:rPr lang="en-US" sz="4800" dirty="0" smtClean="0">
                <a:latin typeface="Juice ITC" panose="04040403040A02020202" pitchFamily="82" charset="0"/>
              </a:rPr>
              <a:t>PR / Media Campaign  </a:t>
            </a:r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58" y="1571625"/>
            <a:ext cx="551497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8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4611309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4800" dirty="0" smtClean="0">
                <a:latin typeface="Juice ITC" panose="04040403040A02020202" pitchFamily="82" charset="0"/>
              </a:rPr>
              <a:t>Community Outreach Program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4327" y="2840183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ice ITC" panose="04040403040A02020202" pitchFamily="82" charset="0"/>
              </a:rPr>
              <a:t>Palm Beach County Day </a:t>
            </a:r>
            <a:endParaRPr lang="en-US" sz="6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512" y="1190481"/>
            <a:ext cx="1975376" cy="193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182932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Promotional Poster 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 Promotional Item </a:t>
            </a:r>
            <a:endParaRPr lang="en-US" sz="5400" b="1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46" y="1043496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3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864" y="3390899"/>
            <a:ext cx="678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Radio 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– </a:t>
            </a:r>
            <a:r>
              <a:rPr lang="en-US" sz="5400" dirty="0" smtClean="0">
                <a:latin typeface="Juice ITC" panose="04040403040A02020202" pitchFamily="82" charset="0"/>
              </a:rPr>
              <a:t>Program/Event Guide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 T-Shirt  </a:t>
            </a:r>
            <a:endParaRPr lang="en-US" sz="5400" b="1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124" y="762000"/>
            <a:ext cx="3097281" cy="27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7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2346" y="4611309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4800" dirty="0" smtClean="0">
                <a:latin typeface="Juice ITC" panose="04040403040A02020202" pitchFamily="82" charset="0"/>
              </a:rPr>
              <a:t>– Community Outreach Program   </a:t>
            </a:r>
            <a:endParaRPr lang="en-US" sz="5400" b="1" dirty="0" smtClean="0">
              <a:latin typeface="Juice ITC" panose="04040403040A020202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058" y="1225786"/>
            <a:ext cx="4257414" cy="29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4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865" y="3894766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– </a:t>
            </a:r>
            <a:r>
              <a:rPr lang="en-US" sz="5400" dirty="0" smtClean="0">
                <a:latin typeface="Juice ITC" panose="04040403040A02020202" pitchFamily="82" charset="0"/>
              </a:rPr>
              <a:t>Photo 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 Promotional Item   </a:t>
            </a:r>
            <a:endParaRPr lang="en-US" sz="5400" b="1" dirty="0" smtClean="0">
              <a:latin typeface="Juice ITC" panose="04040403040A020202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091896"/>
            <a:ext cx="3388858" cy="260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6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611309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 Social Media   </a:t>
            </a:r>
            <a:endParaRPr lang="en-US" sz="5400" b="1" dirty="0" smtClean="0">
              <a:latin typeface="Juice ITC" panose="04040403040A020202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95400"/>
            <a:ext cx="3916680" cy="249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2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57300" y="5020270"/>
            <a:ext cx="7175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2nd Place</a:t>
            </a:r>
            <a:r>
              <a:rPr lang="en-US" sz="5400" dirty="0" smtClean="0">
                <a:latin typeface="Juice ITC" panose="04040403040A02020202" pitchFamily="82" charset="0"/>
              </a:rPr>
              <a:t> – Website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560" y="1049511"/>
            <a:ext cx="4198526" cy="334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4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70082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73774" y="4131877"/>
            <a:ext cx="678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T-Shirt  </a:t>
            </a:r>
            <a:endParaRPr lang="en-US" sz="5400" dirty="0" smtClean="0">
              <a:latin typeface="Juice ITC" panose="04040403040A02020202" pitchFamily="82" charset="0"/>
            </a:endParaRPr>
          </a:p>
          <a:p>
            <a:pPr algn="ctr"/>
            <a:r>
              <a:rPr lang="en-US" sz="5400" b="1" dirty="0">
                <a:latin typeface="Juice ITC" panose="04040403040A02020202" pitchFamily="82" charset="0"/>
              </a:rPr>
              <a:t>1</a:t>
            </a:r>
            <a:r>
              <a:rPr lang="en-US" sz="5400" b="1" baseline="30000" dirty="0">
                <a:latin typeface="Juice ITC" panose="04040403040A02020202" pitchFamily="82" charset="0"/>
              </a:rPr>
              <a:t>st</a:t>
            </a:r>
            <a:r>
              <a:rPr lang="en-US" sz="5400" b="1" dirty="0">
                <a:latin typeface="Juice ITC" panose="04040403040A02020202" pitchFamily="82" charset="0"/>
              </a:rPr>
              <a:t> Place </a:t>
            </a:r>
            <a:r>
              <a:rPr lang="en-US" sz="5400" dirty="0">
                <a:latin typeface="Juice ITC" panose="04040403040A02020202" pitchFamily="82" charset="0"/>
              </a:rPr>
              <a:t>–</a:t>
            </a:r>
            <a:r>
              <a:rPr lang="en-US" sz="5400" b="1" dirty="0">
                <a:latin typeface="Juice ITC" panose="04040403040A02020202" pitchFamily="82" charset="0"/>
              </a:rPr>
              <a:t> </a:t>
            </a:r>
            <a:r>
              <a:rPr lang="en-US" sz="5400" dirty="0">
                <a:latin typeface="Juice ITC" panose="04040403040A02020202" pitchFamily="82" charset="0"/>
              </a:rPr>
              <a:t>T-Shirt </a:t>
            </a: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11" y="1066800"/>
            <a:ext cx="6334125" cy="283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811448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911266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Tickets &amp; Invitations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19" y="1029087"/>
            <a:ext cx="4978854" cy="221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7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811448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3597507"/>
            <a:ext cx="678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Photo </a:t>
            </a:r>
          </a:p>
          <a:p>
            <a:pPr algn="ctr"/>
            <a:r>
              <a:rPr lang="en-US" sz="5400" b="1" dirty="0">
                <a:latin typeface="Juice ITC" panose="04040403040A02020202" pitchFamily="82" charset="0"/>
              </a:rPr>
              <a:t>2</a:t>
            </a:r>
            <a:r>
              <a:rPr lang="en-US" sz="5400" b="1" baseline="30000" dirty="0">
                <a:latin typeface="Juice ITC" panose="04040403040A02020202" pitchFamily="82" charset="0"/>
              </a:rPr>
              <a:t>nd</a:t>
            </a:r>
            <a:r>
              <a:rPr lang="en-US" sz="5400" b="1" dirty="0">
                <a:latin typeface="Juice ITC" panose="04040403040A02020202" pitchFamily="82" charset="0"/>
              </a:rPr>
              <a:t> </a:t>
            </a:r>
            <a:r>
              <a:rPr lang="en-US" sz="5400" b="1" dirty="0" smtClean="0">
                <a:latin typeface="Juice ITC" panose="04040403040A02020202" pitchFamily="82" charset="0"/>
              </a:rPr>
              <a:t>Place – </a:t>
            </a:r>
            <a:r>
              <a:rPr lang="en-US" sz="5400" dirty="0" smtClean="0">
                <a:latin typeface="Juice ITC" panose="04040403040A02020202" pitchFamily="82" charset="0"/>
              </a:rPr>
              <a:t>Radio </a:t>
            </a:r>
          </a:p>
          <a:p>
            <a:pPr algn="ctr"/>
            <a:r>
              <a:rPr lang="en-US" sz="5400" b="1" dirty="0">
                <a:latin typeface="Juice ITC" panose="04040403040A02020202" pitchFamily="82" charset="0"/>
              </a:rPr>
              <a:t>2</a:t>
            </a:r>
            <a:r>
              <a:rPr lang="en-US" sz="5400" b="1" baseline="30000" dirty="0">
                <a:latin typeface="Juice ITC" panose="04040403040A02020202" pitchFamily="82" charset="0"/>
              </a:rPr>
              <a:t>nd</a:t>
            </a:r>
            <a:r>
              <a:rPr lang="en-US" sz="5400" b="1" dirty="0">
                <a:latin typeface="Juice ITC" panose="04040403040A02020202" pitchFamily="82" charset="0"/>
              </a:rPr>
              <a:t> </a:t>
            </a:r>
            <a:r>
              <a:rPr lang="en-US" sz="5400" b="1" dirty="0" smtClean="0">
                <a:latin typeface="Juice ITC" panose="04040403040A02020202" pitchFamily="82" charset="0"/>
              </a:rPr>
              <a:t>Place – </a:t>
            </a:r>
            <a:r>
              <a:rPr lang="en-US" sz="5400" dirty="0" smtClean="0">
                <a:latin typeface="Juice ITC" panose="04040403040A02020202" pitchFamily="82" charset="0"/>
              </a:rPr>
              <a:t>Social Media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19" y="1029087"/>
            <a:ext cx="4978854" cy="221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2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811448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261562"/>
            <a:ext cx="678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T-Shirt</a:t>
            </a:r>
          </a:p>
          <a:p>
            <a:pPr algn="ctr"/>
            <a:r>
              <a:rPr lang="en-US" sz="5400" b="1" dirty="0">
                <a:latin typeface="Juice ITC" panose="04040403040A02020202" pitchFamily="82" charset="0"/>
              </a:rPr>
              <a:t>1</a:t>
            </a:r>
            <a:r>
              <a:rPr lang="en-US" sz="5400" b="1" baseline="30000" dirty="0">
                <a:latin typeface="Juice ITC" panose="04040403040A02020202" pitchFamily="82" charset="0"/>
              </a:rPr>
              <a:t>st</a:t>
            </a:r>
            <a:r>
              <a:rPr lang="en-US" sz="5400" b="1" dirty="0">
                <a:latin typeface="Juice ITC" panose="04040403040A02020202" pitchFamily="82" charset="0"/>
              </a:rPr>
              <a:t> </a:t>
            </a:r>
            <a:r>
              <a:rPr lang="en-US" sz="5400" b="1" dirty="0" smtClean="0">
                <a:latin typeface="Juice ITC" panose="04040403040A02020202" pitchFamily="82" charset="0"/>
              </a:rPr>
              <a:t>Place – </a:t>
            </a:r>
            <a:r>
              <a:rPr lang="en-US" sz="5400" dirty="0" smtClean="0">
                <a:latin typeface="Juice ITC" panose="04040403040A02020202" pitchFamily="82" charset="0"/>
              </a:rPr>
              <a:t>Annual Report </a:t>
            </a: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30184"/>
            <a:ext cx="4978854" cy="221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7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4746" y="3553656"/>
            <a:ext cx="76458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T-Shirt 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– </a:t>
            </a:r>
            <a:r>
              <a:rPr lang="en-US" sz="5400" dirty="0" smtClean="0">
                <a:latin typeface="Juice ITC" panose="04040403040A02020202" pitchFamily="82" charset="0"/>
              </a:rPr>
              <a:t>Brochure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3rd Place – </a:t>
            </a:r>
            <a:r>
              <a:rPr lang="en-US" sz="5400" dirty="0" smtClean="0">
                <a:latin typeface="Juice ITC" panose="04040403040A02020202" pitchFamily="82" charset="0"/>
              </a:rPr>
              <a:t>Program / Event Guide </a:t>
            </a:r>
            <a:endParaRPr lang="en-US" sz="5400" b="1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34" y="799563"/>
            <a:ext cx="2460623" cy="246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0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865" y="4611309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Radio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92" y="1079357"/>
            <a:ext cx="3131908" cy="313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9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195811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Television</a:t>
            </a:r>
          </a:p>
          <a:p>
            <a:pPr algn="ctr"/>
            <a:r>
              <a:rPr lang="en-US" sz="5400" b="1" dirty="0">
                <a:latin typeface="Juice ITC" panose="04040403040A02020202" pitchFamily="82" charset="0"/>
              </a:rPr>
              <a:t>1</a:t>
            </a:r>
            <a:r>
              <a:rPr lang="en-US" sz="5400" b="1" baseline="30000" dirty="0">
                <a:latin typeface="Juice ITC" panose="04040403040A02020202" pitchFamily="82" charset="0"/>
              </a:rPr>
              <a:t>st</a:t>
            </a:r>
            <a:r>
              <a:rPr lang="en-US" sz="5400" b="1" dirty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 Website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71600"/>
            <a:ext cx="3733800" cy="239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5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07646" y="4195811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Photo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b="1" dirty="0">
                <a:latin typeface="Juice ITC" panose="04040403040A02020202" pitchFamily="82" charset="0"/>
              </a:rPr>
              <a:t>Place </a:t>
            </a:r>
            <a:r>
              <a:rPr lang="en-US" sz="5400" dirty="0" smtClean="0">
                <a:latin typeface="Juice ITC" panose="04040403040A02020202" pitchFamily="82" charset="0"/>
              </a:rPr>
              <a:t>– Promotional Poster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15" y="1371600"/>
            <a:ext cx="40005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07646" y="4195811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 Outdoor Advertisement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b="1" dirty="0">
                <a:latin typeface="Juice ITC" panose="04040403040A02020202" pitchFamily="82" charset="0"/>
              </a:rPr>
              <a:t>Place </a:t>
            </a:r>
            <a:r>
              <a:rPr lang="en-US" sz="5400" dirty="0" smtClean="0">
                <a:latin typeface="Juice ITC" panose="04040403040A02020202" pitchFamily="82" charset="0"/>
              </a:rPr>
              <a:t>– Promotional Poster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36069"/>
            <a:ext cx="4039931" cy="295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7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377707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Mobile App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– </a:t>
            </a:r>
            <a:r>
              <a:rPr lang="en-US" sz="5400" dirty="0" smtClean="0">
                <a:latin typeface="Juice ITC" panose="04040403040A02020202" pitchFamily="82" charset="0"/>
              </a:rPr>
              <a:t>Brochure </a:t>
            </a:r>
            <a:endParaRPr lang="en-US" sz="5400" b="1" dirty="0" smtClean="0">
              <a:latin typeface="Juice ITC" panose="04040403040A020202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96" y="955599"/>
            <a:ext cx="31623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5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804" y="914400"/>
            <a:ext cx="2913921" cy="33153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7646" y="4839372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>
                <a:latin typeface="Juice ITC" panose="04040403040A02020202" pitchFamily="82" charset="0"/>
              </a:rPr>
              <a:t> </a:t>
            </a:r>
            <a:r>
              <a:rPr lang="en-US" sz="5400" b="1" dirty="0" smtClean="0">
                <a:latin typeface="Juice ITC" panose="04040403040A02020202" pitchFamily="82" charset="0"/>
              </a:rPr>
              <a:t>Place – </a:t>
            </a:r>
            <a:r>
              <a:rPr lang="en-US" sz="5400" dirty="0" smtClean="0">
                <a:latin typeface="Juice ITC" panose="04040403040A02020202" pitchFamily="82" charset="0"/>
              </a:rPr>
              <a:t>Annual Report </a:t>
            </a:r>
          </a:p>
        </p:txBody>
      </p:sp>
    </p:spTree>
    <p:extLst>
      <p:ext uri="{BB962C8B-B14F-4D97-AF65-F5344CB8AC3E}">
        <p14:creationId xmlns:p14="http://schemas.microsoft.com/office/powerpoint/2010/main" val="412408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3516601"/>
            <a:ext cx="678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– </a:t>
            </a:r>
            <a:r>
              <a:rPr lang="en-US" sz="5400" dirty="0" smtClean="0">
                <a:latin typeface="Juice ITC" panose="04040403040A02020202" pitchFamily="82" charset="0"/>
              </a:rPr>
              <a:t>Volunteer Program 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– </a:t>
            </a:r>
            <a:r>
              <a:rPr lang="en-US" sz="5400" dirty="0" smtClean="0">
                <a:latin typeface="Juice ITC" panose="04040403040A02020202" pitchFamily="82" charset="0"/>
              </a:rPr>
              <a:t>Green Program 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– </a:t>
            </a:r>
            <a:r>
              <a:rPr lang="en-US" sz="5400" dirty="0" smtClean="0">
                <a:latin typeface="Juice ITC" panose="04040403040A02020202" pitchFamily="82" charset="0"/>
              </a:rPr>
              <a:t>Website </a:t>
            </a:r>
            <a:endParaRPr lang="en-US" sz="5400" b="1" dirty="0" smtClean="0">
              <a:latin typeface="Juice ITC" panose="04040403040A02020202" pitchFamily="82" charset="0"/>
            </a:endParaRPr>
          </a:p>
          <a:p>
            <a:pPr algn="ctr"/>
            <a:endParaRPr lang="en-US" sz="5400" b="1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838253"/>
            <a:ext cx="2782590" cy="27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8001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3522547"/>
            <a:ext cx="678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 Place – </a:t>
            </a:r>
            <a:r>
              <a:rPr lang="en-US" sz="5400" dirty="0" smtClean="0">
                <a:latin typeface="Juice ITC" panose="04040403040A02020202" pitchFamily="82" charset="0"/>
              </a:rPr>
              <a:t>Tickets &amp; Invitations</a:t>
            </a:r>
          </a:p>
          <a:p>
            <a:pPr algn="ctr"/>
            <a:r>
              <a:rPr lang="en-US" sz="5400" b="1" dirty="0">
                <a:latin typeface="Juice ITC" panose="04040403040A02020202" pitchFamily="82" charset="0"/>
              </a:rPr>
              <a:t>2</a:t>
            </a:r>
            <a:r>
              <a:rPr lang="en-US" sz="5400" b="1" baseline="30000" dirty="0">
                <a:latin typeface="Juice ITC" panose="04040403040A02020202" pitchFamily="82" charset="0"/>
              </a:rPr>
              <a:t>nd</a:t>
            </a:r>
            <a:r>
              <a:rPr lang="en-US" sz="5400" b="1" dirty="0">
                <a:latin typeface="Juice ITC" panose="04040403040A02020202" pitchFamily="82" charset="0"/>
              </a:rPr>
              <a:t> Place </a:t>
            </a:r>
            <a:r>
              <a:rPr lang="en-US" sz="5400" dirty="0">
                <a:latin typeface="Juice ITC" panose="04040403040A02020202" pitchFamily="82" charset="0"/>
              </a:rPr>
              <a:t>– Promotional Poster 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</a:t>
            </a:r>
            <a:r>
              <a:rPr lang="en-US" sz="5400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– PR / Media Campaign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6" y="1274472"/>
            <a:ext cx="6159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8001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3140129"/>
            <a:ext cx="6781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5400" b="1" dirty="0" smtClean="0">
              <a:latin typeface="Juice ITC" panose="04040403040A02020202" pitchFamily="82" charset="0"/>
            </a:endParaRP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Promotional Item 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 Place – </a:t>
            </a:r>
            <a:r>
              <a:rPr lang="en-US" sz="5400" dirty="0" smtClean="0">
                <a:latin typeface="Juice ITC" panose="04040403040A02020202" pitchFamily="82" charset="0"/>
              </a:rPr>
              <a:t>Tickets &amp; Invitations </a:t>
            </a:r>
            <a:endParaRPr lang="en-US" sz="5400" b="1" dirty="0" smtClean="0">
              <a:latin typeface="Juice ITC" panose="04040403040A02020202" pitchFamily="82" charset="0"/>
            </a:endParaRP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  <a:p>
            <a:pPr algn="ctr"/>
            <a:endParaRPr lang="en-US" sz="5400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6" y="1448506"/>
            <a:ext cx="6159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3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611309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Brochure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17" y="1529428"/>
            <a:ext cx="3867150" cy="15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1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089405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– </a:t>
            </a:r>
            <a:r>
              <a:rPr lang="en-US" sz="5400" dirty="0" smtClean="0">
                <a:latin typeface="Juice ITC" panose="04040403040A02020202" pitchFamily="82" charset="0"/>
              </a:rPr>
              <a:t>Educational Program</a:t>
            </a:r>
          </a:p>
          <a:p>
            <a:pPr algn="ctr"/>
            <a:r>
              <a:rPr lang="en-US" sz="5400" b="1" dirty="0">
                <a:latin typeface="Juice ITC" panose="04040403040A02020202" pitchFamily="82" charset="0"/>
              </a:rPr>
              <a:t>3</a:t>
            </a:r>
            <a:r>
              <a:rPr lang="en-US" sz="5400" b="1" baseline="30000" dirty="0">
                <a:latin typeface="Juice ITC" panose="04040403040A02020202" pitchFamily="82" charset="0"/>
              </a:rPr>
              <a:t>rd</a:t>
            </a:r>
            <a:r>
              <a:rPr lang="en-US" sz="5400" b="1" dirty="0">
                <a:latin typeface="Juice ITC" panose="04040403040A02020202" pitchFamily="82" charset="0"/>
              </a:rPr>
              <a:t> Place </a:t>
            </a:r>
            <a:r>
              <a:rPr lang="en-US" sz="5400" b="1" dirty="0" smtClean="0">
                <a:latin typeface="Juice ITC" panose="04040403040A02020202" pitchFamily="82" charset="0"/>
              </a:rPr>
              <a:t>– </a:t>
            </a:r>
            <a:r>
              <a:rPr lang="en-US" sz="5400" dirty="0" smtClean="0">
                <a:latin typeface="Juice ITC" panose="04040403040A02020202" pitchFamily="82" charset="0"/>
              </a:rPr>
              <a:t>Photo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921" y="1833083"/>
            <a:ext cx="6413500" cy="15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5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359507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Juice ITC" panose="04040403040A02020202" pitchFamily="82" charset="0"/>
              </a:rPr>
              <a:t>1</a:t>
            </a:r>
            <a:r>
              <a:rPr lang="en-US" sz="5400" b="1" baseline="30000" dirty="0">
                <a:latin typeface="Juice ITC" panose="04040403040A02020202" pitchFamily="82" charset="0"/>
              </a:rPr>
              <a:t>st</a:t>
            </a:r>
            <a:r>
              <a:rPr lang="en-US" sz="5400" b="1" dirty="0">
                <a:latin typeface="Juice ITC" panose="04040403040A02020202" pitchFamily="82" charset="0"/>
              </a:rPr>
              <a:t> Place – </a:t>
            </a:r>
            <a:r>
              <a:rPr lang="en-US" sz="5400" dirty="0">
                <a:latin typeface="Juice ITC" panose="04040403040A02020202" pitchFamily="82" charset="0"/>
              </a:rPr>
              <a:t>Outdoor Advertisement </a:t>
            </a:r>
            <a:endParaRPr lang="en-US" sz="5400" b="1" dirty="0" smtClean="0">
              <a:latin typeface="Juice ITC" panose="04040403040A02020202" pitchFamily="82" charset="0"/>
            </a:endParaRP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– </a:t>
            </a:r>
            <a:r>
              <a:rPr lang="en-US" sz="5400" dirty="0" smtClean="0">
                <a:latin typeface="Juice ITC" panose="04040403040A02020202" pitchFamily="82" charset="0"/>
              </a:rPr>
              <a:t>Television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921" y="1833083"/>
            <a:ext cx="6413500" cy="15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8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7646" y="4725735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3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rd</a:t>
            </a:r>
            <a:r>
              <a:rPr lang="en-US" sz="5400" b="1" dirty="0" smtClean="0">
                <a:latin typeface="Juice ITC" panose="04040403040A02020202" pitchFamily="82" charset="0"/>
              </a:rPr>
              <a:t> Place –</a:t>
            </a:r>
            <a:r>
              <a:rPr lang="en-US" sz="5400" dirty="0" smtClean="0">
                <a:latin typeface="Juice ITC" panose="04040403040A02020202" pitchFamily="82" charset="0"/>
              </a:rPr>
              <a:t> Social Media </a:t>
            </a:r>
            <a:endParaRPr lang="en-US" sz="5400" b="1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06282"/>
            <a:ext cx="3686556" cy="21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1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865" y="4049948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Mobile App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2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nd</a:t>
            </a:r>
            <a:r>
              <a:rPr lang="en-US" sz="5400" b="1" dirty="0" smtClean="0">
                <a:latin typeface="Juice ITC" panose="04040403040A02020202" pitchFamily="82" charset="0"/>
              </a:rPr>
              <a:t> Place –</a:t>
            </a:r>
            <a:r>
              <a:rPr lang="en-US" sz="5400" dirty="0" smtClean="0">
                <a:latin typeface="Juice ITC" panose="04040403040A02020202" pitchFamily="82" charset="0"/>
              </a:rPr>
              <a:t> Tickets &amp; Invitations </a:t>
            </a:r>
            <a:endParaRPr lang="en-US" sz="5400" b="1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06282"/>
            <a:ext cx="3686556" cy="21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3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4746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865" y="4049948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</a:t>
            </a:r>
            <a:r>
              <a:rPr lang="en-US" sz="5400" dirty="0" smtClean="0">
                <a:latin typeface="Juice ITC" panose="04040403040A02020202" pitchFamily="82" charset="0"/>
              </a:rPr>
              <a:t>–</a:t>
            </a:r>
            <a:r>
              <a:rPr lang="en-US" sz="5400" b="1" dirty="0" smtClean="0">
                <a:latin typeface="Juice ITC" panose="04040403040A02020202" pitchFamily="82" charset="0"/>
              </a:rPr>
              <a:t> </a:t>
            </a:r>
            <a:r>
              <a:rPr lang="en-US" sz="5400" dirty="0" smtClean="0">
                <a:latin typeface="Juice ITC" panose="04040403040A02020202" pitchFamily="82" charset="0"/>
              </a:rPr>
              <a:t>Promotional Item </a:t>
            </a:r>
          </a:p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 –</a:t>
            </a:r>
            <a:r>
              <a:rPr lang="en-US" sz="5400" dirty="0" smtClean="0">
                <a:latin typeface="Juice ITC" panose="04040403040A02020202" pitchFamily="82" charset="0"/>
              </a:rPr>
              <a:t> Radio </a:t>
            </a:r>
            <a:endParaRPr lang="en-US" sz="5400" b="1" dirty="0" smtClean="0">
              <a:latin typeface="Juice ITC" panose="04040403040A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06282"/>
            <a:ext cx="3686556" cy="21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4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3" y="1303506"/>
            <a:ext cx="7455567" cy="34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818175"/>
            <a:ext cx="4191001" cy="51284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57300" y="502027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</a:t>
            </a:r>
            <a:r>
              <a:rPr lang="en-US" sz="5400" dirty="0" smtClean="0">
                <a:latin typeface="Juice ITC" panose="04040403040A02020202" pitchFamily="82" charset="0"/>
              </a:rPr>
              <a:t> – Promotional Poster</a:t>
            </a:r>
          </a:p>
        </p:txBody>
      </p:sp>
    </p:spTree>
    <p:extLst>
      <p:ext uri="{BB962C8B-B14F-4D97-AF65-F5344CB8AC3E}">
        <p14:creationId xmlns:p14="http://schemas.microsoft.com/office/powerpoint/2010/main" val="187793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73" y="1143000"/>
            <a:ext cx="3253220" cy="1530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10" y="4597684"/>
            <a:ext cx="2772891" cy="1008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8" y="3184108"/>
            <a:ext cx="1877513" cy="1070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408218"/>
            <a:ext cx="2215830" cy="16936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285489"/>
            <a:ext cx="1508898" cy="20112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84" y="1143000"/>
            <a:ext cx="3227168" cy="179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7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3" y="1303506"/>
            <a:ext cx="7455567" cy="34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0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52600" y="1447800"/>
            <a:ext cx="5791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/>
              <a:t>Most Innovative Project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358492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52600" y="1447800"/>
            <a:ext cx="5791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/>
              <a:t>Vendor / Supplier </a:t>
            </a:r>
          </a:p>
          <a:p>
            <a:pPr algn="ctr"/>
            <a:r>
              <a:rPr lang="en-US" sz="8000" b="1" dirty="0" smtClean="0"/>
              <a:t>of the Year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282387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1447800"/>
            <a:ext cx="6781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/>
              <a:t>Emerging Leader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221214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796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2"/>
            <a:ext cx="9144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184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329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174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3" y="1303506"/>
            <a:ext cx="7455567" cy="34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-24320"/>
            <a:ext cx="9246866" cy="346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3429000"/>
            <a:ext cx="9246866" cy="346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" y="152400"/>
            <a:ext cx="8890907" cy="655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762000"/>
            <a:ext cx="7467600" cy="525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57300" y="502027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Juice ITC" panose="04040403040A02020202" pitchFamily="82" charset="0"/>
              </a:rPr>
              <a:t>1</a:t>
            </a:r>
            <a:r>
              <a:rPr lang="en-US" sz="5400" b="1" baseline="30000" dirty="0" smtClean="0">
                <a:latin typeface="Juice ITC" panose="04040403040A02020202" pitchFamily="82" charset="0"/>
              </a:rPr>
              <a:t>st</a:t>
            </a:r>
            <a:r>
              <a:rPr lang="en-US" sz="5400" b="1" dirty="0" smtClean="0">
                <a:latin typeface="Juice ITC" panose="04040403040A02020202" pitchFamily="82" charset="0"/>
              </a:rPr>
              <a:t> Place</a:t>
            </a:r>
            <a:r>
              <a:rPr lang="en-US" sz="5400" dirty="0" smtClean="0">
                <a:latin typeface="Juice ITC" panose="04040403040A02020202" pitchFamily="82" charset="0"/>
              </a:rPr>
              <a:t> – Promotional Poster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46" y="914400"/>
            <a:ext cx="7247020" cy="43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652</Words>
  <Application>Microsoft Office PowerPoint</Application>
  <PresentationFormat>On-screen Show (4:3)</PresentationFormat>
  <Paragraphs>142</Paragraphs>
  <Slides>89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</dc:creator>
  <cp:lastModifiedBy>FFEA</cp:lastModifiedBy>
  <cp:revision>37</cp:revision>
  <dcterms:created xsi:type="dcterms:W3CDTF">2015-07-16T23:21:02Z</dcterms:created>
  <dcterms:modified xsi:type="dcterms:W3CDTF">2015-07-30T20:25:59Z</dcterms:modified>
</cp:coreProperties>
</file>